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478" r:id="rId2"/>
    <p:sldId id="467" r:id="rId3"/>
    <p:sldId id="471" r:id="rId4"/>
    <p:sldId id="477" r:id="rId5"/>
    <p:sldId id="469" r:id="rId6"/>
    <p:sldId id="473" r:id="rId7"/>
    <p:sldId id="470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8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-93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1"/>
    <p:restoredTop sz="94701"/>
  </p:normalViewPr>
  <p:slideViewPr>
    <p:cSldViewPr>
      <p:cViewPr varScale="1">
        <p:scale>
          <a:sx n="118" d="100"/>
          <a:sy n="118" d="100"/>
        </p:scale>
        <p:origin x="20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EEFA03C-D2F9-404C-A84C-ABE767130C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8B3EC3A-DEBB-354B-8EC3-6DAF77386D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5CC6CC-8870-688C-C98C-23A3874A36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83FF1728-EB8B-B946-927E-98905C1DA1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76C8D598-D0B8-AA48-84AF-1D7D0157B4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E8EC6885-D642-9147-B05C-3D5889BAF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D95448-4392-3247-B50F-7D4CD6EE67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pitchFamily="-9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23591-A33B-D2A8-42CF-29F6A88EB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BF9451-D368-5B5F-0F48-E18991ACF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17362-8AE6-85C8-323B-8F62F5165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02F77-A3EC-B342-AEF7-A4B6B9E27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2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963B2-F9A4-D980-6EF2-1BDD6456A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EAEC3-EED3-BF73-405B-E1765D76E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A9AC7-253F-BA12-7F03-5CCF756F9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DCD63-F33D-2948-AA8B-EC40717B4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C9046-2615-9D8A-2EF7-EE326A740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01ACFA-5B62-A63B-54A1-773D0E0B3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08D95-FCD7-FDA7-94AC-8A407449A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D8445-2597-8241-A1B4-9281CBE2C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2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C2A7DA-D991-66D4-A16B-E01C66B10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71423-3D6D-1992-70ED-3AE58EA1B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DD64D-93D1-91EB-AF6C-7B2010C6A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21BC9-91D8-4D42-9AE2-FE9E0BDAE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4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8DBDA1-50A1-3718-05A9-373C32088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0610C-36A3-7DC0-69C2-C5DA581BA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572811-E638-29E1-A7E6-9650B526E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1A2FF-5D64-204B-936D-709F4C011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4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E049B-BD69-BC18-473B-C17D2CEE5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A309-C805-5B13-1A98-87E903AD1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02292-F0F0-83DE-8D3A-8081B0B2C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C2D7C-32E1-2345-A9D3-F3E166929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7FC697-C329-7804-63EB-815683092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691ECF-804B-F966-0376-A0C14E127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F49420-24A3-8591-82B1-2B4469BE3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9B666-26A0-754B-9D93-B3987B9C9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4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F8EC62-9B17-1CB1-9E7D-77D04A5F1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05483B-B0CC-A6F8-C6AB-4F4BB28D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06B6BA-CC44-8B73-4E2B-A5E477C87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A21B-9A66-7446-A203-8E0EF091F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AAB63B-C375-6588-A333-B35F50DE5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CD1A61-5BB5-8C94-125C-AD65615EF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9CB243-5AB6-D6D8-4AA8-67D365508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07A4D-CB31-934A-B99E-777A5A5D1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AFFB1-C1A1-6FA9-6D52-4C7A4C1D4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D74AD-16A2-FD82-C05D-BF78F5255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65809-366E-D6A5-652B-34FB40596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01E49-BF6A-CD4C-A123-24DE4BF5D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8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D2312-C4CD-3586-0047-CDD043BB9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C8EB9-E741-9A85-05D7-52E1DD80E8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E7B82-2743-2FD9-459E-6A0B4A089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9D98D-9C97-F94D-98FC-291220A9A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41336D-D71D-472A-D3BE-2006B5C7F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001436-CEBD-AAA5-2627-C0BA87D29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B5C35F-1C1F-DF4B-B2E2-CD88B00E7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B6BDE4-7F04-3E4A-91D4-909AF419FF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2AE85B-9227-5447-983D-954A83959A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438F3-62DE-5340-876E-3DD6830124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9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-9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-9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-9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-9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9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A1999D0-D326-75B1-A221-45883B530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24 Thumbnails: Letter Composition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49F9-D94D-DDE4-961A-89B1F06A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B3F42C52-9221-B402-A90B-2488FE25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BBF792C7-8363-0008-6E16-0B85C8B60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3" name="Picture 2" descr="A group of black and white drawings on a white wall&#10;&#10;AI-generated content may be incorrect.">
            <a:extLst>
              <a:ext uri="{FF2B5EF4-FFF2-40B4-BE49-F238E27FC236}">
                <a16:creationId xmlns:a16="http://schemas.microsoft.com/office/drawing/2014/main" id="{ABBBFA0B-1042-6FCC-E67E-58F9BA1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1600"/>
            <a:ext cx="3820886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D5EA4-4E0E-C9DC-0059-FA06E3095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31D6FCB8-33FF-00EE-F1FE-70B951614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5D086D91-9A98-632D-F703-DA89183B0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A group of black and white drawings on a white wall&#10;&#10;AI-generated content may be incorrect.">
            <a:extLst>
              <a:ext uri="{FF2B5EF4-FFF2-40B4-BE49-F238E27FC236}">
                <a16:creationId xmlns:a16="http://schemas.microsoft.com/office/drawing/2014/main" id="{9E42A92F-5C42-5AEF-A03D-2CF43650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143000"/>
            <a:ext cx="41719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D1C5-2954-DBE5-52FC-60277C52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91BD9B87-AC24-C6FE-23A0-17BC3E73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FED89B36-AAEE-72B6-F8A5-21565D07B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A group of black and white squares on a white wall&#10;&#10;AI-generated content may be incorrect.">
            <a:extLst>
              <a:ext uri="{FF2B5EF4-FFF2-40B4-BE49-F238E27FC236}">
                <a16:creationId xmlns:a16="http://schemas.microsoft.com/office/drawing/2014/main" id="{D7DAFF04-D016-215E-FE53-70EA1379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371600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F6E8-A289-1FC4-E477-2D8B9208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ECCB8C7E-402B-C567-F4A0-CD7B0076E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5363271-B35D-D33E-58A8-BE0DF4CFA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A group of black and white drawings on a white wall&#10;&#10;AI-generated content may be incorrect.">
            <a:extLst>
              <a:ext uri="{FF2B5EF4-FFF2-40B4-BE49-F238E27FC236}">
                <a16:creationId xmlns:a16="http://schemas.microsoft.com/office/drawing/2014/main" id="{280CD8A7-D9A8-1083-436A-DA849318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1771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7108-8A04-603A-98DB-A4BFC930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8C946A0F-381B-83A1-0BED-2EE524014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087B281D-A575-48CE-F6E2-F6DF4E434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A group of black and white squares&#10;&#10;AI-generated content may be incorrect.">
            <a:extLst>
              <a:ext uri="{FF2B5EF4-FFF2-40B4-BE49-F238E27FC236}">
                <a16:creationId xmlns:a16="http://schemas.microsoft.com/office/drawing/2014/main" id="{A067F1BE-6F8B-22C5-7C5D-0AF889CA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3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5B7B-ED73-A69B-F4DB-008E036B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7F55-0F66-2476-1D6B-6CED02A2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3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981A1C11-11EF-3645-8014-1D0DA9BE0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9399981D-9C25-E342-9248-48D796673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5363" name="Picture 4" descr="YYY vanderzwaag.jpg">
            <a:extLst>
              <a:ext uri="{FF2B5EF4-FFF2-40B4-BE49-F238E27FC236}">
                <a16:creationId xmlns:a16="http://schemas.microsoft.com/office/drawing/2014/main" id="{FA0F34EA-F4FC-08B2-4353-1E9B74B8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79475"/>
            <a:ext cx="447833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A22789-A7A8-FA42-979F-BED710E27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j-cs"/>
              </a:rPr>
              <a:t>Overlapping, cropping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4E65851F-BD9D-AC41-885F-7BDADBEF3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7411" name="Picture 4" descr="bnw-composition91.jpg">
            <a:extLst>
              <a:ext uri="{FF2B5EF4-FFF2-40B4-BE49-F238E27FC236}">
                <a16:creationId xmlns:a16="http://schemas.microsoft.com/office/drawing/2014/main" id="{DC39CA72-B74B-5915-0794-AE7852A6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9466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43006259-B1E7-A84A-AF58-1474FBC32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6615907-8D44-BD43-9BC2-BE540DC8D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8435" name="Picture 4" descr="Composition Dykstra.jpg">
            <a:extLst>
              <a:ext uri="{FF2B5EF4-FFF2-40B4-BE49-F238E27FC236}">
                <a16:creationId xmlns:a16="http://schemas.microsoft.com/office/drawing/2014/main" id="{F33668AE-BF07-A726-7F58-2B0EE7C9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4497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B2CCD365-A228-FD47-BB8F-19739765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641CE65A-37DF-D74A-8679-3751F14EA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9459" name="Picture 4" descr="images K.jpg">
            <a:extLst>
              <a:ext uri="{FF2B5EF4-FFF2-40B4-BE49-F238E27FC236}">
                <a16:creationId xmlns:a16="http://schemas.microsoft.com/office/drawing/2014/main" id="{A881E98C-47BD-D26A-2034-8D472476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11003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B84976B4-21B2-1649-940C-645D75978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F438EA1F-B0A1-B04E-A61C-CD65DBD3C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0483" name="Picture 4" descr="Letter Composition 4.jpg">
            <a:extLst>
              <a:ext uri="{FF2B5EF4-FFF2-40B4-BE49-F238E27FC236}">
                <a16:creationId xmlns:a16="http://schemas.microsoft.com/office/drawing/2014/main" id="{480F214F-CBAB-D2C9-9B7B-2F6124F3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062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A7F7077-7186-3634-686E-A9CA10CFD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000"/>
              <a:t>Repetition, overlapping, scale changes, cropping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5557E500-2628-5042-A0E9-916480B29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1507" name="Picture 6" descr="Compositions -Dykstra.jpg">
            <a:extLst>
              <a:ext uri="{FF2B5EF4-FFF2-40B4-BE49-F238E27FC236}">
                <a16:creationId xmlns:a16="http://schemas.microsoft.com/office/drawing/2014/main" id="{D955D1E4-0032-CA73-F260-46465003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992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026D1-7C86-54A4-5302-B199E04BF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09FCE62F-6CBB-0EEC-4EB4-D42DE592B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E2FD88F8-01F7-0EB8-69E5-0CCDCC467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A group of black and white drawings on a white wall&#10;&#10;AI-generated content may be incorrect.">
            <a:extLst>
              <a:ext uri="{FF2B5EF4-FFF2-40B4-BE49-F238E27FC236}">
                <a16:creationId xmlns:a16="http://schemas.microsoft.com/office/drawing/2014/main" id="{1388DE23-5B5C-3558-AD68-BA1F5521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362113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363DA-BC42-A60E-74AC-EB73C07D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868D297E-9FF7-93C2-4792-CF328D133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Repetition, overlapping, scale changes, cropping</a:t>
            </a:r>
            <a:endParaRPr lang="en-US" sz="2000" dirty="0">
              <a:cs typeface="+mj-cs"/>
            </a:endParaRP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B6A1D28F-C191-34F2-02A8-E4045DF1A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4" descr="A piece of art on a wall&#10;&#10;AI-generated content may be incorrect.">
            <a:extLst>
              <a:ext uri="{FF2B5EF4-FFF2-40B4-BE49-F238E27FC236}">
                <a16:creationId xmlns:a16="http://schemas.microsoft.com/office/drawing/2014/main" id="{3715352A-DA94-785E-96EA-3CE7C6DD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36" r="8641"/>
          <a:stretch>
            <a:fillRect/>
          </a:stretch>
        </p:blipFill>
        <p:spPr>
          <a:xfrm>
            <a:off x="1905000" y="1556657"/>
            <a:ext cx="5638800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1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3">
      <a:dk1>
        <a:srgbClr val="808080"/>
      </a:dk1>
      <a:lt1>
        <a:srgbClr val="5DBACA"/>
      </a:lt1>
      <a:dk2>
        <a:srgbClr val="32323D"/>
      </a:dk2>
      <a:lt2>
        <a:srgbClr val="5DBACA"/>
      </a:lt2>
      <a:accent1>
        <a:srgbClr val="BBE0E3"/>
      </a:accent1>
      <a:accent2>
        <a:srgbClr val="333399"/>
      </a:accent2>
      <a:accent3>
        <a:srgbClr val="ADADAF"/>
      </a:accent3>
      <a:accent4>
        <a:srgbClr val="4E9EA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808080"/>
        </a:dk1>
        <a:lt1>
          <a:srgbClr val="5DBACA"/>
        </a:lt1>
        <a:dk2>
          <a:srgbClr val="32323D"/>
        </a:dk2>
        <a:lt2>
          <a:srgbClr val="5DBACA"/>
        </a:lt2>
        <a:accent1>
          <a:srgbClr val="BBE0E3"/>
        </a:accent1>
        <a:accent2>
          <a:srgbClr val="333399"/>
        </a:accent2>
        <a:accent3>
          <a:srgbClr val="ADADAF"/>
        </a:accent3>
        <a:accent4>
          <a:srgbClr val="4E9EA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106</Words>
  <Application>Microsoft Macintosh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</vt:lpstr>
      <vt:lpstr>ＭＳ Ｐゴシック</vt:lpstr>
      <vt:lpstr>Arial</vt:lpstr>
      <vt:lpstr>Blank</vt:lpstr>
      <vt:lpstr> 24 Thumbnails: Letter Composition </vt:lpstr>
      <vt:lpstr>Repetition, overlapping, scale changes, cropping</vt:lpstr>
      <vt:lpstr>Overlapping,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Repetition, overlapping, scale changes, cropping</vt:lpstr>
      <vt:lpstr>PowerPoint Presentation</vt:lpstr>
    </vt:vector>
  </TitlesOfParts>
  <Company>St Johns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Albert</dc:creator>
  <cp:lastModifiedBy>Elizabeth Albert</cp:lastModifiedBy>
  <cp:revision>38</cp:revision>
  <dcterms:created xsi:type="dcterms:W3CDTF">2018-09-14T17:22:00Z</dcterms:created>
  <dcterms:modified xsi:type="dcterms:W3CDTF">2025-09-23T17:19:39Z</dcterms:modified>
</cp:coreProperties>
</file>