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478" r:id="rId2"/>
    <p:sldId id="489" r:id="rId3"/>
    <p:sldId id="487" r:id="rId4"/>
    <p:sldId id="499" r:id="rId5"/>
    <p:sldId id="491" r:id="rId6"/>
    <p:sldId id="496" r:id="rId7"/>
    <p:sldId id="497" r:id="rId8"/>
    <p:sldId id="498" r:id="rId9"/>
    <p:sldId id="500" r:id="rId10"/>
    <p:sldId id="493" r:id="rId11"/>
    <p:sldId id="479" r:id="rId12"/>
    <p:sldId id="481" r:id="rId13"/>
    <p:sldId id="494" r:id="rId14"/>
    <p:sldId id="484" r:id="rId15"/>
    <p:sldId id="471" r:id="rId16"/>
    <p:sldId id="495" r:id="rId17"/>
    <p:sldId id="480" r:id="rId18"/>
    <p:sldId id="483" r:id="rId19"/>
    <p:sldId id="468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6"/>
    <p:restoredTop sz="94694"/>
  </p:normalViewPr>
  <p:slideViewPr>
    <p:cSldViewPr>
      <p:cViewPr varScale="1">
        <p:scale>
          <a:sx n="121" d="100"/>
          <a:sy n="121" d="100"/>
        </p:scale>
        <p:origin x="12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BF1FDAEE-C8DF-5049-8FCC-5521BE2FA9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6D0EDDEB-1579-B44D-A7E0-017A73B0219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74CC0F0-A907-064F-A9C2-F2E334DAE3C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219EADEE-0A9F-7440-BEFC-1FCC5A8EE87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5690ECCD-72DD-C545-8B3C-09D4E401E53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>
            <a:extLst>
              <a:ext uri="{FF2B5EF4-FFF2-40B4-BE49-F238E27FC236}">
                <a16:creationId xmlns:a16="http://schemas.microsoft.com/office/drawing/2014/main" id="{D57EDB25-1841-194A-B549-8FFD12184F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2D1487-D857-EE41-9167-81698C36C6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C6F4F2-38C2-5948-8D57-EB6890426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746435-C827-4A4B-B6AD-C5119C7AA7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4AE2D9-0596-5340-820E-6878D3582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367D2-97A5-FA44-B9CF-172DB6ADC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0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151E20-564C-2C4D-B842-0DA5D75F4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8B648F-7756-4C4D-9F50-716048BB7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64E262-C1C0-174E-BD0F-50025A3367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0F97A-BFA4-604D-A62F-5BA23904E0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77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B0BA0B-7813-C74A-8949-28FA29D9F5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6DA8A2-EA9B-D14B-9D4D-1BF03A9532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A8706A-1A85-3843-8976-121F0F51CD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009DE-2066-944D-8702-9A26DDF1A6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33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B82426-3DE6-B84A-8721-F6F7616FAA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BBCE59-D949-0F4A-82DD-B6986C71CA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5FE702-0B99-9E49-BFB3-5B8C68CF70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6EA867-E8AB-A94E-9BBE-DA0C6C77CD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07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804539-6F90-DB41-8B5E-14FF623084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28DF56-DA1B-554A-A9E3-C4A5C02AF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9C4D26-5768-CF4D-BE67-D3D6311CBE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9FA3AB-DED8-254C-9EAD-F07B063CE7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04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3BA76F-BF00-264A-9E14-65F275205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D8FAC-246A-3D43-8307-205F696C55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E8074-BFD6-414E-BF9E-42E51268FC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5869B2-8187-5447-A21F-1D61688B1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81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0C6B78-DAC7-7846-95DB-4D80BC0690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41C493-DA54-C249-9C43-7D0CD74536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89BE01-3FA8-7A4A-879B-63C023C0A4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B19AE-37F1-DF42-8DBF-2CBFF7429D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31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DE2B9B-E603-F14D-8266-3BDAE0324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5DC0A9F-C5C4-E648-9E07-AAA0C6EDD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F88EEB2-3E28-B14B-A83B-1028073DA2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46B58E-9A95-074C-91A2-B21A1B0AA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83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251C90-AF1E-2F4A-B6C4-2E178C67F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B790594-C4FE-6542-94B0-F0DE236F0A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47329BC-267E-B44B-BDA9-D26E015346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45835-8E92-A742-BFBC-43607C920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63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8C1E9-44DA-6640-BB2C-391D29C52D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5F75D1-65D9-A34F-B6D9-773348C6A5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DD07F4-7218-0648-9CE1-6EE6488D86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C6845-E815-684C-A4DD-DFC970073F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47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DCDB31-FD58-1446-91EE-45E282EE8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AED95-E4E5-DC4B-B048-8862CFCB75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9D43CF-4F0A-B248-9083-5F9FC0F5C9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19DBE-3F6F-7F4A-A11F-C2A8274014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57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26F881-6D16-604E-8450-8AF729D23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8CCD681-20C0-0843-80F5-B3255ABCC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2FE840-B0B5-F64D-9A9E-10FA4AFBE0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4FA255A-E1B1-284F-8B60-729B48A0F5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1FE4106-944C-B14D-9DD3-E17527EC0D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A9165E-E4BF-F54E-BEBA-39E477F17D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F66E5B2D-66B7-FF4F-BC6C-E5A24C9C4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953000"/>
          </a:xfrm>
        </p:spPr>
        <p:txBody>
          <a:bodyPr/>
          <a:lstStyle/>
          <a:p>
            <a:pPr eaLnBrk="1" hangingPunct="1"/>
            <a:br>
              <a:rPr lang="en-US" altLang="en-US" sz="4000"/>
            </a:br>
            <a:r>
              <a:rPr lang="en-US" altLang="en-US" sz="4000"/>
              <a:t>Figure-Ground Reversal</a:t>
            </a:r>
            <a:br>
              <a:rPr lang="en-US" altLang="en-US" sz="4000"/>
            </a:br>
            <a:r>
              <a:rPr lang="en-US" altLang="en-US" sz="4000"/>
              <a:t>and The Gestalt </a:t>
            </a:r>
            <a:br>
              <a:rPr lang="en-US" altLang="en-US" sz="4000"/>
            </a:br>
            <a:endParaRPr lang="en-US" altLang="en-US"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65849D0C-BC98-CA48-B227-CAD50FA98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/>
              <a:t>Figure-Ground Design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B67AA634-0E50-B44F-B20D-5220E07EA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EFF1D-E44B-424E-9F38-9ACF63F8B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93" y="1654629"/>
            <a:ext cx="567221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1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AF9DE9AE-655E-1C4D-9549-841E6FD98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5CCD58D7-55B4-794C-BD0B-29C08A9B43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133BF257-C39C-EE42-9EFB-22675280A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47800"/>
            <a:ext cx="3457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E84B328F-9523-F341-99E2-82ABC4BBF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05E5E30D-7CAE-5D42-8DB7-AE394398E7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7EE785AF-0ECC-0045-A09B-EEC532D2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377950"/>
            <a:ext cx="51689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65849D0C-BC98-CA48-B227-CAD50FA98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/>
              <a:t>Figure-Ground Design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B67AA634-0E50-B44F-B20D-5220E07EA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C80A9-93A2-EB42-AE5B-B8C758E10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01775"/>
            <a:ext cx="5943600" cy="474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84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36DE720B-F2E4-EF4D-8149-75073477D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69E59033-4F6C-454B-8622-91EFA3873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B247F639-CDCF-164E-9141-5B1F7100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447800"/>
            <a:ext cx="27622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0A28D60F-BB69-7A45-91A7-7E4DAC688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/>
              <a:t>Figure-Ground Design Using Only Circles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9D746120-210F-B54F-8CC7-67F93CAC9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1" name="Picture 5" descr="plains1">
            <a:extLst>
              <a:ext uri="{FF2B5EF4-FFF2-40B4-BE49-F238E27FC236}">
                <a16:creationId xmlns:a16="http://schemas.microsoft.com/office/drawing/2014/main" id="{2A793A9A-7E21-3B45-8094-4E1B70762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4214813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65849D0C-BC98-CA48-B227-CAD50FA98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000"/>
              <a:t>Figure-Ground Design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B67AA634-0E50-B44F-B20D-5220E07EA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6C97F-D1C8-3F45-A942-DA1EB4B9A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011" y="1546384"/>
            <a:ext cx="3095978" cy="47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99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A016A89-E164-8243-A630-20292AFE3E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C3B2C663-3A3D-3846-940B-16497A1B3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F179DF81-3736-D846-9BAB-7C4A0EF3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65325"/>
            <a:ext cx="668178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211DFC32-A8AE-9A47-9F43-E9CF37CEF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DA9B4483-34DC-1D4A-A8EC-754C4D78DC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8D5DF966-1171-6644-96D3-E6651C61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1295400"/>
            <a:ext cx="36544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3ED8412-D87B-B841-9210-62EFC57DC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Designs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BD628C6A-6CC2-F14D-BF58-BA832B202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7" name="Picture 4" descr="figureground_classwork">
            <a:extLst>
              <a:ext uri="{FF2B5EF4-FFF2-40B4-BE49-F238E27FC236}">
                <a16:creationId xmlns:a16="http://schemas.microsoft.com/office/drawing/2014/main" id="{DA04886B-9D70-024D-846E-2C8BFD0E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33337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B6756D00-D4FA-7D4F-B869-C0E202D1E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7447FDCB-8485-2047-9E07-73CCCBFAB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A37F60F1-B6A5-E642-A394-F847EBD0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31111" r="2499" b="26666"/>
          <a:stretch>
            <a:fillRect/>
          </a:stretch>
        </p:blipFill>
        <p:spPr bwMode="auto">
          <a:xfrm>
            <a:off x="152400" y="1828800"/>
            <a:ext cx="883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0A51872C-A952-AA4A-98BA-1A07A242C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03FCC581-D98C-594E-8312-3E1396719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B833122B-DED5-2A47-9CF3-C9D5B1650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8889" r="4167" b="44444"/>
          <a:stretch>
            <a:fillRect/>
          </a:stretch>
        </p:blipFill>
        <p:spPr bwMode="auto">
          <a:xfrm>
            <a:off x="152400" y="1752600"/>
            <a:ext cx="8610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52573-A423-F764-EFBF-112DD8BA1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121D8FF7-B1F9-7008-B7F0-87C45BBF7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1B6EBC9F-7B64-9397-B5D4-3FDED3211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BE09A-8A54-59DB-C684-68B72232A9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79" b="34641"/>
          <a:stretch/>
        </p:blipFill>
        <p:spPr>
          <a:xfrm>
            <a:off x="685800" y="1600200"/>
            <a:ext cx="777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08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F5B5D28B-6FFC-D943-AF62-D74B3F785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41D7737F-29CC-1B47-8964-6A6C5FC7E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6B3375E0-9F5C-0E49-91C4-2EC9B48B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3" r="4411" b="30392"/>
          <a:stretch>
            <a:fillRect/>
          </a:stretch>
        </p:blipFill>
        <p:spPr bwMode="auto">
          <a:xfrm rot="5400000">
            <a:off x="2057400" y="3048000"/>
            <a:ext cx="4953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545E6-9D7B-732F-BA9F-0B2434B5E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4661D33F-A5BE-299D-225C-EC5369D1D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37AFE49F-2613-8AA1-5812-5AC17F1C6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6AF5C-D238-F639-3A81-3D8DAABE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2" t="21687" b="37349"/>
          <a:stretch/>
        </p:blipFill>
        <p:spPr>
          <a:xfrm>
            <a:off x="876300" y="1752600"/>
            <a:ext cx="7391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9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C1CD0-0F2E-874C-7FC5-41AEA0075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BAF3B905-93FC-7369-9CA8-B18FB9DE21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8EFFB113-0A6B-1A3A-55A3-1AF660A2F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91E06-57D7-5F95-8773-DEA71D96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1" t="19608" b="26797"/>
          <a:stretch/>
        </p:blipFill>
        <p:spPr>
          <a:xfrm>
            <a:off x="685800" y="1676400"/>
            <a:ext cx="7620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83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6441A-CCF2-0120-C151-39F9AF0C8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F04CBBA2-04F6-7E52-2C50-EEEBE461B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2000"/>
              <a:t>Figure-Ground Reversal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29262D80-944F-8549-D23E-73DC87F9A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4" name="Picture 3" descr="A group of black and white artwork&#10;&#10;AI-generated content may be incorrect.">
            <a:extLst>
              <a:ext uri="{FF2B5EF4-FFF2-40B4-BE49-F238E27FC236}">
                <a16:creationId xmlns:a16="http://schemas.microsoft.com/office/drawing/2014/main" id="{687FE743-0CA6-0A79-68EF-412EFD8B6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5000"/>
            <a:ext cx="7772400" cy="29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88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D05B-3E6E-4C54-00A9-84EC2596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butterflies on a white surface&#10;&#10;AI-generated content may be incorrect.">
            <a:extLst>
              <a:ext uri="{FF2B5EF4-FFF2-40B4-BE49-F238E27FC236}">
                <a16:creationId xmlns:a16="http://schemas.microsoft.com/office/drawing/2014/main" id="{60E883E1-95B5-8AF8-2837-9ADD1A06E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7772400" cy="3296626"/>
          </a:xfrm>
        </p:spPr>
      </p:pic>
    </p:spTree>
    <p:extLst>
      <p:ext uri="{BB962C8B-B14F-4D97-AF65-F5344CB8AC3E}">
        <p14:creationId xmlns:p14="http://schemas.microsoft.com/office/powerpoint/2010/main" val="275021099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3">
      <a:dk1>
        <a:srgbClr val="808080"/>
      </a:dk1>
      <a:lt1>
        <a:srgbClr val="5DBACA"/>
      </a:lt1>
      <a:dk2>
        <a:srgbClr val="32323D"/>
      </a:dk2>
      <a:lt2>
        <a:srgbClr val="5DBACA"/>
      </a:lt2>
      <a:accent1>
        <a:srgbClr val="BBE0E3"/>
      </a:accent1>
      <a:accent2>
        <a:srgbClr val="333399"/>
      </a:accent2>
      <a:accent3>
        <a:srgbClr val="ADADAF"/>
      </a:accent3>
      <a:accent4>
        <a:srgbClr val="4E9EA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808080"/>
        </a:dk1>
        <a:lt1>
          <a:srgbClr val="5DBACA"/>
        </a:lt1>
        <a:dk2>
          <a:srgbClr val="32323D"/>
        </a:dk2>
        <a:lt2>
          <a:srgbClr val="5DBACA"/>
        </a:lt2>
        <a:accent1>
          <a:srgbClr val="BBE0E3"/>
        </a:accent1>
        <a:accent2>
          <a:srgbClr val="333399"/>
        </a:accent2>
        <a:accent3>
          <a:srgbClr val="ADADAF"/>
        </a:accent3>
        <a:accent4>
          <a:srgbClr val="4E9EAC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5681</TotalTime>
  <Words>45</Words>
  <Application>Microsoft Macintosh PowerPoint</Application>
  <PresentationFormat>On-screen Show (4:3)</PresentationFormat>
  <Paragraphs>18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Times</vt:lpstr>
      <vt:lpstr>Blank</vt:lpstr>
      <vt:lpstr> Figure-Ground Reversal and The Gestalt  </vt:lpstr>
      <vt:lpstr>Figure-Ground Reversal</vt:lpstr>
      <vt:lpstr>Figure-Ground Reversal</vt:lpstr>
      <vt:lpstr>Figure-Ground Reversal</vt:lpstr>
      <vt:lpstr>Figure-Ground Reversal</vt:lpstr>
      <vt:lpstr>Figure-Ground Reversal</vt:lpstr>
      <vt:lpstr>Figure-Ground Reversal</vt:lpstr>
      <vt:lpstr>Figure-Ground Reversal</vt:lpstr>
      <vt:lpstr>PowerPoint Presentation</vt:lpstr>
      <vt:lpstr>Figure-Ground Design</vt:lpstr>
      <vt:lpstr>Figure-Ground Reversal</vt:lpstr>
      <vt:lpstr>Figure-Ground Reversal</vt:lpstr>
      <vt:lpstr>Figure-Ground Design</vt:lpstr>
      <vt:lpstr>Figure-Ground Reversal</vt:lpstr>
      <vt:lpstr>Figure-Ground Design Using Only Circles</vt:lpstr>
      <vt:lpstr>Figure-Ground Design</vt:lpstr>
      <vt:lpstr>Figure-Ground Reversal</vt:lpstr>
      <vt:lpstr>Figure-Ground Reversal</vt:lpstr>
      <vt:lpstr>Figure-Ground Designs</vt:lpstr>
    </vt:vector>
  </TitlesOfParts>
  <Company>St Johns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Albert</dc:creator>
  <cp:lastModifiedBy>Elizabeth Albert</cp:lastModifiedBy>
  <cp:revision>40</cp:revision>
  <dcterms:created xsi:type="dcterms:W3CDTF">2003-02-18T23:56:59Z</dcterms:created>
  <dcterms:modified xsi:type="dcterms:W3CDTF">2025-10-03T22:48:51Z</dcterms:modified>
</cp:coreProperties>
</file>